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12192000" cy="6858000"/>
  <p:defaultTextStyle>
    <a:defPPr>
      <a:defRPr lang="pt-B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presProps" Target="presProps.xml" /><Relationship Id="rId22" Type="http://schemas.openxmlformats.org/officeDocument/2006/relationships/tableStyles" Target="tableStyles.xml" /><Relationship Id="rId23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Title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Title and Vertical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Vertical Title and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 and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Section Head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wo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6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Comparis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8" name="Footer Placeholder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4" name="Footer Placehold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Slide Number Placehold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3" name="Footer Placeholder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Slide Number Placeholder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Content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6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Picture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pt-BR"/>
          </a:p>
        </p:txBody>
      </p:sp>
      <p:sp>
        <p:nvSpPr>
          <p:cNvPr id="4" name="Text Placeholder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6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4813147" y="1729408"/>
            <a:ext cx="3853774" cy="809462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pt-BR" sz="4800">
                <a:solidFill>
                  <a:srgbClr val="5E6373"/>
                </a:solidFill>
                <a:latin typeface="Futura LT Book"/>
              </a:rPr>
              <a:t>TE VÊ</a:t>
            </a:r>
            <a:endParaRPr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3851562" y="1046388"/>
            <a:ext cx="5255492" cy="683021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pt-BR" sz="4800" b="1">
                <a:solidFill>
                  <a:srgbClr val="A1646A"/>
                </a:solidFill>
                <a:latin typeface="Futura Md BT"/>
              </a:rPr>
              <a:t>O DEUS QUE</a:t>
            </a:r>
            <a:endParaRPr/>
          </a:p>
        </p:txBody>
      </p:sp>
      <p:sp>
        <p:nvSpPr>
          <p:cNvPr id="5" name="TextBox 4" hidden="0"/>
          <p:cNvSpPr txBox="1"/>
          <p:nvPr isPhoto="0" userDrawn="0"/>
        </p:nvSpPr>
        <p:spPr bwMode="auto">
          <a:xfrm>
            <a:off x="3368912" y="6330184"/>
            <a:ext cx="67422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pt-BR" spc="300">
                <a:solidFill>
                  <a:schemeClr val="bg1"/>
                </a:solidFill>
                <a:latin typeface="Futura LT Book"/>
              </a:rPr>
              <a:t>2024 DIA DOS MINISTÉRIOS DA MULHER</a:t>
            </a:r>
            <a:endParaRPr/>
          </a:p>
        </p:txBody>
      </p:sp>
      <p:sp>
        <p:nvSpPr>
          <p:cNvPr id="6" name="TextBox 5" hidden="0"/>
          <p:cNvSpPr txBox="1"/>
          <p:nvPr isPhoto="0" userDrawn="0"/>
        </p:nvSpPr>
        <p:spPr bwMode="auto">
          <a:xfrm>
            <a:off x="2728968" y="2736811"/>
            <a:ext cx="73337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PT" sz="2000" b="1"/>
              <a:t>Escrito por Edith Ruiz-Espinoza</a:t>
            </a:r>
            <a:endParaRPr/>
          </a:p>
          <a:p>
            <a:pPr algn="ctr">
              <a:defRPr/>
            </a:pPr>
            <a:r>
              <a:rPr lang="pt-PT" sz="2000" b="1"/>
              <a:t>Diretora dos Ministérios da Mulher na Divisão Interamericana</a:t>
            </a:r>
            <a:endParaRPr/>
          </a:p>
        </p:txBody>
      </p:sp>
      <p:cxnSp>
        <p:nvCxnSpPr>
          <p:cNvPr id="7" name="Straight Connector 6" hidden="0"/>
          <p:cNvCxnSpPr>
            <a:cxnSpLocks/>
          </p:cNvCxnSpPr>
          <p:nvPr isPhoto="0" userDrawn="0"/>
        </p:nvCxnSpPr>
        <p:spPr bwMode="auto">
          <a:xfrm>
            <a:off x="3518452" y="2648202"/>
            <a:ext cx="57547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652414" y="1181484"/>
            <a:ext cx="9293087" cy="80946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4000" b="1">
                <a:solidFill>
                  <a:srgbClr val="A1646A"/>
                </a:solidFill>
                <a:latin typeface="Futura LT Book"/>
              </a:rPr>
              <a:t>A MULHER ADÚLTERA</a:t>
            </a:r>
            <a:endParaRPr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652414" y="819644"/>
            <a:ext cx="9048177" cy="68302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3200">
                <a:solidFill>
                  <a:srgbClr val="5E6373"/>
                </a:solidFill>
                <a:latin typeface="Futura Md BT"/>
              </a:rPr>
              <a:t>O DEUS QUE VIU</a:t>
            </a:r>
            <a:endParaRPr/>
          </a:p>
        </p:txBody>
      </p:sp>
      <p:sp>
        <p:nvSpPr>
          <p:cNvPr id="6" name="TextBox 5" hidden="0"/>
          <p:cNvSpPr txBox="1"/>
          <p:nvPr isPhoto="0" userDrawn="0"/>
        </p:nvSpPr>
        <p:spPr bwMode="auto">
          <a:xfrm>
            <a:off x="652414" y="1948408"/>
            <a:ext cx="89587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>
                <a:solidFill>
                  <a:srgbClr val="5E6373"/>
                </a:solidFill>
                <a:latin typeface="Futura Medium"/>
                <a:cs typeface="Futura Medium"/>
              </a:rPr>
              <a:t>NA SUA VERGONHA</a:t>
            </a:r>
            <a:endParaRPr/>
          </a:p>
        </p:txBody>
      </p:sp>
      <p:sp>
        <p:nvSpPr>
          <p:cNvPr id="5" name="TextBox 4" hidden="0"/>
          <p:cNvSpPr txBox="1"/>
          <p:nvPr isPhoto="0" userDrawn="0"/>
        </p:nvSpPr>
        <p:spPr bwMode="auto">
          <a:xfrm>
            <a:off x="3789993" y="2410073"/>
            <a:ext cx="2683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/>
              <a:t>João 8:2-12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en-US"/>
              <a:t>“</a:t>
            </a:r>
            <a:r>
              <a:rPr lang="pt-PT"/>
              <a:t>Acima de tudo, tenham muito amor uns aos outros, </a:t>
            </a:r>
            <a:endParaRPr/>
          </a:p>
          <a:p>
            <a:pPr marL="0" indent="0" algn="ctr">
              <a:buNone/>
              <a:defRPr/>
            </a:pPr>
            <a:r>
              <a:rPr lang="pt-PT"/>
              <a:t>porque o amor apaga muitos pecados</a:t>
            </a:r>
            <a:r>
              <a:rPr lang="en-US"/>
              <a:t>.” </a:t>
            </a:r>
            <a:endParaRPr/>
          </a:p>
          <a:p>
            <a:pPr marL="0" indent="0" algn="ctr">
              <a:buNone/>
              <a:defRPr/>
            </a:pPr>
            <a:r>
              <a:rPr lang="en-US" sz="2000"/>
              <a:t>1 Pedro 4:8, BPT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en-US"/>
              <a:t>“</a:t>
            </a:r>
            <a:r>
              <a:rPr lang="pt-PT"/>
              <a:t>Ele suportava os nossos sofrimentos e carregava as dores que nos eram devidas</a:t>
            </a:r>
            <a:r>
              <a:rPr lang="en-US"/>
              <a:t>....”</a:t>
            </a:r>
            <a:endParaRPr/>
          </a:p>
          <a:p>
            <a:pPr marL="0" indent="0" algn="ctr">
              <a:buNone/>
              <a:defRPr/>
            </a:pPr>
            <a:r>
              <a:rPr lang="pt-PT" sz="2000"/>
              <a:t>Isaías 53:4, BPT</a:t>
            </a:r>
            <a:endParaRPr/>
          </a:p>
          <a:p>
            <a:pPr marL="0" indent="0" algn="ctr">
              <a:buNone/>
              <a:defRPr/>
            </a:pPr>
            <a:r>
              <a:rPr lang="en-US"/>
              <a:t>“</a:t>
            </a:r>
            <a:r>
              <a:rPr lang="pt-PT"/>
              <a:t>Mas Ele foi trespassado por causa das nossas faltas, </a:t>
            </a:r>
            <a:endParaRPr/>
          </a:p>
          <a:p>
            <a:pPr marL="0" indent="0" algn="ctr">
              <a:buNone/>
              <a:defRPr/>
            </a:pPr>
            <a:r>
              <a:rPr lang="pt-PT"/>
              <a:t>aniquilado por causa das nossas culpas. </a:t>
            </a:r>
            <a:endParaRPr/>
          </a:p>
          <a:p>
            <a:pPr marL="0" indent="0" algn="ctr">
              <a:buNone/>
              <a:defRPr/>
            </a:pPr>
            <a:r>
              <a:rPr lang="pt-PT"/>
              <a:t>O castigo que nos devia redimir caiu sobre Ele; </a:t>
            </a:r>
            <a:endParaRPr/>
          </a:p>
          <a:p>
            <a:pPr marL="0" indent="0" algn="ctr">
              <a:buNone/>
              <a:defRPr/>
            </a:pPr>
            <a:r>
              <a:rPr lang="pt-PT"/>
              <a:t>Ele recebeu os golpes e nós fomos poupados</a:t>
            </a:r>
            <a:r>
              <a:rPr lang="en-US"/>
              <a:t>.”</a:t>
            </a:r>
            <a:endParaRPr/>
          </a:p>
          <a:p>
            <a:pPr marL="0" indent="0" algn="ctr">
              <a:buNone/>
              <a:defRPr/>
            </a:pPr>
            <a:r>
              <a:rPr lang="pt-PT" sz="2000"/>
              <a:t>Isaías 53:5, BPT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PT" sz="4000" b="1">
                <a:solidFill>
                  <a:schemeClr val="bg1"/>
                </a:solidFill>
                <a:latin typeface="Futura LT Book"/>
              </a:rPr>
              <a:t>Deus Vê-te</a:t>
            </a:r>
            <a:br>
              <a:rPr lang="pt-PT" sz="4000" b="1">
                <a:solidFill>
                  <a:schemeClr val="bg1"/>
                </a:solidFill>
                <a:latin typeface="Futura LT Book"/>
              </a:rPr>
            </a:br>
            <a:r>
              <a:rPr lang="pt-PT" sz="4000" b="1">
                <a:solidFill>
                  <a:schemeClr val="bg1"/>
                </a:solidFill>
                <a:latin typeface="Futura LT Book"/>
              </a:rPr>
              <a:t>na tua vergonha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>
              <a:defRPr/>
            </a:pPr>
            <a:r>
              <a:rPr lang="pt-PT"/>
              <a:t>Deus olha e vê os teus fracassos. </a:t>
            </a:r>
            <a:endParaRPr/>
          </a:p>
          <a:p>
            <a:pPr>
              <a:defRPr/>
            </a:pPr>
            <a:r>
              <a:rPr lang="pt-PT"/>
              <a:t>Ele vê o que te preocupa, o que te faz sentir insegura ou indigna, o que te faz chorar.</a:t>
            </a:r>
            <a:endParaRPr/>
          </a:p>
          <a:p>
            <a:pPr>
              <a:defRPr/>
            </a:pPr>
            <a:r>
              <a:rPr lang="pt-PT"/>
              <a:t>Ele vê a tua vergonha.</a:t>
            </a:r>
            <a:endParaRPr/>
          </a:p>
          <a:p>
            <a:pPr>
              <a:defRPr/>
            </a:pPr>
            <a:r>
              <a:rPr lang="pt-PT"/>
              <a:t>Contudo, não te condena. Não te culpa. Não te critica</a:t>
            </a:r>
            <a:r>
              <a:rPr lang="en-US"/>
              <a:t>. </a:t>
            </a:r>
            <a:endParaRPr/>
          </a:p>
          <a:p>
            <a:pPr>
              <a:defRPr/>
            </a:pPr>
            <a:r>
              <a:rPr lang="pt-PT"/>
              <a:t>Cobre-te com amor e perdão, e depois</a:t>
            </a:r>
            <a:endParaRPr/>
          </a:p>
          <a:p>
            <a:pPr>
              <a:defRPr/>
            </a:pPr>
            <a:r>
              <a:rPr lang="en-US"/>
              <a:t>Ele </a:t>
            </a:r>
            <a:r>
              <a:rPr lang="pt-PT"/>
              <a:t>restaura-te e transforma-te.</a:t>
            </a:r>
            <a:endParaRPr/>
          </a:p>
          <a:p>
            <a:pPr>
              <a:defRPr/>
            </a:pPr>
            <a:r>
              <a:rPr lang="pt-PT"/>
              <a:t>Só no encontro pessoal com Jesus podemos encontrar a alegria e a satisfação plena</a:t>
            </a:r>
            <a:r>
              <a:rPr lang="en-US"/>
              <a:t>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44945" y="591127"/>
            <a:ext cx="7656946" cy="5761327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pt-PT" sz="4000">
                <a:solidFill>
                  <a:srgbClr val="A1646A"/>
                </a:solidFill>
              </a:rPr>
              <a:t>Deus viu a Mulher Adúltera</a:t>
            </a:r>
            <a:endParaRPr/>
          </a:p>
          <a:p>
            <a:pPr marL="0" indent="0" algn="ctr">
              <a:buNone/>
              <a:defRPr/>
            </a:pPr>
            <a:r>
              <a:rPr lang="pt-PT"/>
              <a:t>Deus era a sua força. Deus era a sua luz. Deus segurou-a nas suas mãos. Ele é o Deus que vê. </a:t>
            </a:r>
            <a:endParaRPr/>
          </a:p>
          <a:p>
            <a:pPr marL="0" indent="0" algn="ctr">
              <a:buNone/>
              <a:defRPr/>
            </a:pPr>
            <a:endParaRPr lang="pt-PT" sz="1800">
              <a:solidFill>
                <a:srgbClr val="5E6373"/>
              </a:solidFill>
            </a:endParaRPr>
          </a:p>
          <a:p>
            <a:pPr marL="0" indent="0" algn="ctr">
              <a:buNone/>
              <a:defRPr/>
            </a:pPr>
            <a:r>
              <a:rPr lang="pt-PT" sz="1800">
                <a:solidFill>
                  <a:srgbClr val="5E6373"/>
                </a:solidFill>
              </a:rPr>
              <a:t>Leva este versículo a peito. É a promessa de Deus para ti. </a:t>
            </a:r>
            <a:endParaRPr/>
          </a:p>
          <a:p>
            <a:pPr marL="0" indent="0" algn="ctr">
              <a:buNone/>
              <a:defRPr/>
            </a:pPr>
            <a:r>
              <a:rPr lang="en-US"/>
              <a:t>“</a:t>
            </a:r>
            <a:r>
              <a:rPr lang="pt-PT"/>
              <a:t>Porque a Escritura diz: 'Todo aquele que </a:t>
            </a:r>
            <a:endParaRPr/>
          </a:p>
          <a:p>
            <a:pPr marL="0" indent="0" algn="ctr">
              <a:buNone/>
              <a:defRPr/>
            </a:pPr>
            <a:r>
              <a:rPr lang="pt-PT"/>
              <a:t>nele crê não será confundido</a:t>
            </a:r>
            <a:r>
              <a:rPr lang="en-US"/>
              <a:t>.’”</a:t>
            </a:r>
            <a:endParaRPr/>
          </a:p>
          <a:p>
            <a:pPr marL="0" indent="0" algn="ctr">
              <a:buNone/>
              <a:defRPr/>
            </a:pPr>
            <a:r>
              <a:rPr lang="en-US" sz="2000"/>
              <a:t>Romanos 10:11, BPT</a:t>
            </a:r>
            <a:endParaRPr/>
          </a:p>
          <a:p>
            <a:pPr marL="0" indent="0" algn="ctr">
              <a:buNone/>
              <a:defRPr/>
            </a:pPr>
            <a:r>
              <a:rPr lang="pt-PT" sz="1600"/>
              <a:t>(citando Isaías 28:16)</a:t>
            </a:r>
            <a:endParaRPr/>
          </a:p>
          <a:p>
            <a:pPr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652414" y="1181484"/>
            <a:ext cx="9293087" cy="80946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4000" b="1">
                <a:solidFill>
                  <a:srgbClr val="A1646A"/>
                </a:solidFill>
                <a:latin typeface="Futura LT Book"/>
              </a:rPr>
              <a:t>TE VÊ</a:t>
            </a:r>
            <a:endParaRPr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652414" y="819644"/>
            <a:ext cx="9048177" cy="68302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3200">
                <a:solidFill>
                  <a:srgbClr val="5E6373"/>
                </a:solidFill>
                <a:latin typeface="Futura Md BT"/>
              </a:rPr>
              <a:t>O DEUS QUE</a:t>
            </a:r>
            <a:endParaRPr/>
          </a:p>
        </p:txBody>
      </p:sp>
      <p:sp>
        <p:nvSpPr>
          <p:cNvPr id="4" name="TextBox 3" hidden="0"/>
          <p:cNvSpPr txBox="1"/>
          <p:nvPr isPhoto="0" userDrawn="0"/>
        </p:nvSpPr>
        <p:spPr bwMode="auto">
          <a:xfrm>
            <a:off x="652414" y="1948408"/>
            <a:ext cx="89587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>
                <a:solidFill>
                  <a:srgbClr val="5E6373"/>
                </a:solidFill>
                <a:latin typeface="Futura Medium"/>
                <a:cs typeface="Futura Medium"/>
              </a:rPr>
              <a:t>NA TUA TEMPESTADE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PT" sz="4000" b="1">
                <a:solidFill>
                  <a:schemeClr val="bg1"/>
                </a:solidFill>
                <a:latin typeface="Futura LT Book"/>
              </a:rPr>
              <a:t>O Deus que Te Vê</a:t>
            </a:r>
            <a:br>
              <a:rPr lang="pt-PT" sz="4000" b="1">
                <a:solidFill>
                  <a:schemeClr val="bg1"/>
                </a:solidFill>
                <a:latin typeface="Futura LT Book"/>
              </a:rPr>
            </a:br>
            <a:r>
              <a:rPr lang="pt-PT" sz="4000" b="1">
                <a:solidFill>
                  <a:schemeClr val="bg1"/>
                </a:solidFill>
                <a:latin typeface="Futura LT Book"/>
              </a:rPr>
              <a:t>na tua tempestade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pt-PT"/>
              <a:t>Tempestades de crises podem desabar sobre ti.</a:t>
            </a:r>
            <a:endParaRPr/>
          </a:p>
          <a:p>
            <a:pPr>
              <a:defRPr/>
            </a:pPr>
            <a:r>
              <a:rPr lang="pt-PT"/>
              <a:t>As nuvens negras podem estar carregadas de incertezas, fazendo com que te sintas sobrecarregada</a:t>
            </a:r>
            <a:r>
              <a:rPr lang="en-US"/>
              <a:t>.</a:t>
            </a:r>
            <a:endParaRPr/>
          </a:p>
          <a:p>
            <a:pPr>
              <a:defRPr/>
            </a:pPr>
            <a:r>
              <a:rPr lang="pt-PT"/>
              <a:t>num momento, desequilibramo-nos com os solavancos de mudanças significativas, como</a:t>
            </a:r>
            <a:r>
              <a:rPr lang="en-US"/>
              <a:t>,</a:t>
            </a:r>
            <a:endParaRPr/>
          </a:p>
          <a:p>
            <a:pPr lvl="1">
              <a:defRPr/>
            </a:pPr>
            <a:r>
              <a:rPr lang="pt-PT"/>
              <a:t>divórcio, doença, desemprego, uma mudança de casa, solidão, situações que não controlas.</a:t>
            </a:r>
            <a:endParaRPr/>
          </a:p>
          <a:p>
            <a:pPr>
              <a:defRPr/>
            </a:pPr>
            <a:r>
              <a:rPr lang="pt-PT"/>
              <a:t>Não acontece nada que Deus não note</a:t>
            </a:r>
            <a:r>
              <a:rPr lang="en-US"/>
              <a:t>.</a:t>
            </a:r>
            <a:endParaRPr/>
          </a:p>
          <a:p>
            <a:pPr>
              <a:defRPr/>
            </a:pPr>
            <a:r>
              <a:rPr lang="pt-PT"/>
              <a:t>Ele vê tudo—</a:t>
            </a:r>
            <a:endParaRPr/>
          </a:p>
          <a:p>
            <a:pPr>
              <a:defRPr/>
            </a:pPr>
            <a:r>
              <a:rPr lang="pt-PT"/>
              <a:t>Tudo o que sofres, e Aquilo em que te tornarás na Sua força.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solidFill>
                  <a:srgbClr val="A1646A"/>
                </a:solidFill>
                <a:latin typeface="Futura LT Book"/>
              </a:rPr>
              <a:t>Salmos 86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10" cy="4351338"/>
          </a:xfrm>
        </p:spPr>
        <p:txBody>
          <a:bodyPr/>
          <a:lstStyle/>
          <a:p>
            <a:pPr lvl="3" indent="0">
              <a:spcBef>
                <a:spcPts val="0"/>
              </a:spcBef>
              <a:buNone/>
              <a:defRPr/>
            </a:pPr>
            <a:r>
              <a:rPr lang="en-US" sz="2000">
                <a:ea typeface="Calibri"/>
                <a:cs typeface="Times New Roman"/>
              </a:rPr>
              <a:t>“</a:t>
            </a:r>
            <a:r>
              <a:rPr lang="pt-PT" sz="2000">
                <a:ea typeface="Calibri"/>
                <a:cs typeface="Times New Roman"/>
              </a:rPr>
              <a:t>Ouve-me, Senhor, e responde-me,</a:t>
            </a:r>
            <a:endParaRPr/>
          </a:p>
          <a:p>
            <a:pPr lvl="3" indent="0">
              <a:spcBef>
                <a:spcPts val="0"/>
              </a:spcBef>
              <a:buNone/>
              <a:defRPr/>
            </a:pPr>
            <a:r>
              <a:rPr lang="pt-PT" sz="2000">
                <a:ea typeface="Calibri"/>
                <a:cs typeface="Times New Roman"/>
              </a:rPr>
              <a:t>Porque estou triste e necessitado. (v. 1).</a:t>
            </a:r>
            <a:endParaRPr/>
          </a:p>
          <a:p>
            <a:pPr lvl="3" indent="0">
              <a:spcBef>
                <a:spcPts val="0"/>
              </a:spcBef>
              <a:buNone/>
              <a:defRPr/>
            </a:pPr>
            <a:endParaRPr lang="pt-PT" sz="2000">
              <a:ea typeface="Calibri"/>
              <a:cs typeface="Times New Roman"/>
            </a:endParaRPr>
          </a:p>
          <a:p>
            <a:pPr lvl="3" indent="0">
              <a:spcBef>
                <a:spcPts val="0"/>
              </a:spcBef>
              <a:buNone/>
              <a:defRPr/>
            </a:pPr>
            <a:r>
              <a:rPr lang="pt-PT" sz="2000">
                <a:ea typeface="Calibri"/>
                <a:cs typeface="Times New Roman"/>
              </a:rPr>
              <a:t>... pois a Ti clamo a toda a hora (v. 3).</a:t>
            </a:r>
            <a:endParaRPr/>
          </a:p>
          <a:p>
            <a:pPr lvl="3" indent="0">
              <a:spcBef>
                <a:spcPts val="0"/>
              </a:spcBef>
              <a:buNone/>
              <a:defRPr/>
            </a:pPr>
            <a:endParaRPr lang="pt-PT" sz="2000">
              <a:ea typeface="Calibri"/>
              <a:cs typeface="Times New Roman"/>
            </a:endParaRPr>
          </a:p>
          <a:p>
            <a:pPr lvl="3" indent="0">
              <a:spcBef>
                <a:spcPts val="0"/>
              </a:spcBef>
              <a:buNone/>
              <a:defRPr/>
            </a:pPr>
            <a:r>
              <a:rPr lang="pt-PT" sz="2000">
                <a:ea typeface="Calibri"/>
                <a:cs typeface="Times New Roman"/>
              </a:rPr>
              <a:t>Senhor, escuta a minha oração (v. 6).</a:t>
            </a:r>
            <a:endParaRPr/>
          </a:p>
          <a:p>
            <a:pPr lvl="3" indent="0">
              <a:spcBef>
                <a:spcPts val="0"/>
              </a:spcBef>
              <a:buNone/>
              <a:defRPr/>
            </a:pPr>
            <a:endParaRPr lang="pt-PT" sz="2000">
              <a:ea typeface="Calibri"/>
              <a:cs typeface="Times New Roman"/>
            </a:endParaRPr>
          </a:p>
          <a:p>
            <a:pPr lvl="3" indent="0">
              <a:spcBef>
                <a:spcPts val="0"/>
              </a:spcBef>
              <a:buNone/>
              <a:defRPr/>
            </a:pPr>
            <a:r>
              <a:rPr lang="pt-PT" sz="2000">
                <a:ea typeface="Calibri"/>
                <a:cs typeface="Times New Roman"/>
              </a:rPr>
              <a:t>Quando me sinto angustiado, clamo por ti</a:t>
            </a:r>
            <a:endParaRPr/>
          </a:p>
          <a:p>
            <a:pPr lvl="3" indent="0">
              <a:spcBef>
                <a:spcPts val="0"/>
              </a:spcBef>
              <a:buNone/>
              <a:defRPr/>
            </a:pPr>
            <a:r>
              <a:rPr lang="pt-PT" sz="2000">
                <a:ea typeface="Calibri"/>
                <a:cs typeface="Times New Roman"/>
              </a:rPr>
              <a:t>Certo de que me respondes. (v. 7).</a:t>
            </a:r>
            <a:endParaRPr/>
          </a:p>
          <a:p>
            <a:pPr lvl="3" indent="0">
              <a:spcBef>
                <a:spcPts val="0"/>
              </a:spcBef>
              <a:buNone/>
              <a:defRPr/>
            </a:pPr>
            <a:endParaRPr lang="pt-PT" sz="2000">
              <a:ea typeface="Calibri"/>
              <a:cs typeface="Times New Roman"/>
            </a:endParaRPr>
          </a:p>
          <a:p>
            <a:pPr lvl="3" indent="0">
              <a:spcBef>
                <a:spcPts val="0"/>
              </a:spcBef>
              <a:buNone/>
              <a:defRPr/>
            </a:pPr>
            <a:r>
              <a:rPr lang="pt-PT" sz="2000">
                <a:ea typeface="Calibri"/>
                <a:cs typeface="Times New Roman"/>
              </a:rPr>
              <a:t>Não há deuses que se comparem a ti, Senhor... (v. 8).</a:t>
            </a:r>
            <a:endParaRPr/>
          </a:p>
          <a:p>
            <a:pPr lvl="3" indent="0">
              <a:spcBef>
                <a:spcPts val="0"/>
              </a:spcBef>
              <a:buNone/>
              <a:defRPr/>
            </a:pPr>
            <a:endParaRPr lang="pt-PT" sz="2000">
              <a:ea typeface="Calibri"/>
              <a:cs typeface="Times New Roman"/>
            </a:endParaRPr>
          </a:p>
          <a:p>
            <a:pPr lvl="3" indent="0">
              <a:spcBef>
                <a:spcPts val="0"/>
              </a:spcBef>
              <a:buNone/>
              <a:defRPr/>
            </a:pPr>
            <a:r>
              <a:rPr lang="pt-PT" sz="2000">
                <a:ea typeface="Calibri"/>
                <a:cs typeface="Times New Roman"/>
              </a:rPr>
              <a:t>Porque só tu és Deus!</a:t>
            </a:r>
            <a:endParaRPr/>
          </a:p>
          <a:p>
            <a:pPr lvl="3" indent="0">
              <a:spcBef>
                <a:spcPts val="0"/>
              </a:spcBef>
              <a:buNone/>
              <a:defRPr/>
            </a:pPr>
            <a:r>
              <a:rPr lang="pt-PT" sz="2000">
                <a:ea typeface="Calibri"/>
                <a:cs typeface="Times New Roman"/>
              </a:rPr>
              <a:t>És grande e operas maravilhas!" (v. 10).</a:t>
            </a:r>
            <a:endParaRPr/>
          </a:p>
          <a:p>
            <a:pPr marL="0" indent="0" algn="ctr">
              <a:buNone/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44945" y="591127"/>
            <a:ext cx="7656946" cy="5761327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pt-PT" sz="4000">
                <a:solidFill>
                  <a:srgbClr val="A1646A"/>
                </a:solidFill>
              </a:rPr>
              <a:t>Deus Vê-te</a:t>
            </a:r>
            <a:endParaRPr/>
          </a:p>
          <a:p>
            <a:pPr marL="0" indent="0" algn="ctr">
              <a:buNone/>
              <a:defRPr/>
            </a:pPr>
            <a:r>
              <a:rPr lang="pt-PT"/>
              <a:t>Deus é a tua força. Deus é a tua luz. Deus segura-te nas suas mãos. Ele é o Deus que vê. </a:t>
            </a:r>
            <a:endParaRPr/>
          </a:p>
          <a:p>
            <a:pPr marL="0" indent="0" algn="ctr">
              <a:buNone/>
              <a:defRPr/>
            </a:pPr>
            <a:endParaRPr lang="en-US"/>
          </a:p>
          <a:p>
            <a:pPr marL="0" indent="0" algn="ctr">
              <a:buNone/>
              <a:defRPr/>
            </a:pPr>
            <a:r>
              <a:rPr lang="pt-PT" sz="1600">
                <a:solidFill>
                  <a:srgbClr val="5E6373"/>
                </a:solidFill>
              </a:rPr>
              <a:t>Leva este versículo a peito. É a promessa de Deus para ti. </a:t>
            </a:r>
            <a:endParaRPr/>
          </a:p>
          <a:p>
            <a:pPr marL="0" indent="0" algn="ctr">
              <a:buNone/>
              <a:defRPr/>
            </a:pPr>
            <a:r>
              <a:rPr lang="pt-PT"/>
              <a:t>Agora vemos as coisas como num espelho e de maneira confusa. </a:t>
            </a:r>
            <a:endParaRPr/>
          </a:p>
          <a:p>
            <a:pPr marL="0" indent="0" algn="ctr">
              <a:buNone/>
              <a:defRPr/>
            </a:pPr>
            <a:r>
              <a:rPr lang="pt-PT"/>
              <a:t>Naquele dia, iremos vê-las frente a frente. </a:t>
            </a:r>
            <a:endParaRPr/>
          </a:p>
          <a:p>
            <a:pPr marL="0" indent="0" algn="ctr">
              <a:buNone/>
              <a:defRPr/>
            </a:pPr>
            <a:r>
              <a:rPr lang="pt-PT"/>
              <a:t>Agora o meu conhecimento é imperfeito, mas naquele dia vou conhecer como Deus me conhece a mim</a:t>
            </a:r>
            <a:r>
              <a:rPr lang="en-US"/>
              <a:t>.</a:t>
            </a:r>
            <a:endParaRPr/>
          </a:p>
          <a:p>
            <a:pPr marL="0" indent="0" algn="ctr">
              <a:buNone/>
              <a:defRPr/>
            </a:pPr>
            <a:r>
              <a:rPr lang="pt-PT" sz="2000"/>
              <a:t>1 Coríntios 13:12, BPT</a:t>
            </a:r>
            <a:endParaRPr/>
          </a:p>
          <a:p>
            <a:pPr marL="0" indent="0">
              <a:buNone/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44945" y="591127"/>
            <a:ext cx="7656946" cy="5761327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4000">
                <a:solidFill>
                  <a:srgbClr val="A1646A"/>
                </a:solidFill>
                <a:latin typeface="Futura LT Book"/>
              </a:rPr>
              <a:t>Ver é . . .</a:t>
            </a:r>
            <a:endParaRPr/>
          </a:p>
          <a:p>
            <a:pPr marL="0" indent="0">
              <a:buNone/>
              <a:defRPr/>
            </a:pPr>
            <a:endParaRPr lang="pt-BR"/>
          </a:p>
          <a:p>
            <a:pPr>
              <a:defRPr/>
            </a:pPr>
            <a:r>
              <a:rPr lang="pt-PT"/>
              <a:t>aperceber-se através do sentido da visão </a:t>
            </a:r>
            <a:endParaRPr/>
          </a:p>
          <a:p>
            <a:pPr marL="0" indent="0">
              <a:buNone/>
              <a:defRPr/>
            </a:pPr>
            <a:r>
              <a:rPr lang="pt-PT"/>
              <a:t>- isto é físico.</a:t>
            </a:r>
            <a:endParaRPr/>
          </a:p>
          <a:p>
            <a:pPr>
              <a:defRPr/>
            </a:pPr>
            <a:r>
              <a:rPr lang="pt-PT"/>
              <a:t>percecionar sentimentos e compreendê-los </a:t>
            </a:r>
            <a:endParaRPr/>
          </a:p>
          <a:p>
            <a:pPr marL="0" indent="0">
              <a:buNone/>
              <a:defRPr/>
            </a:pPr>
            <a:r>
              <a:rPr lang="pt-PT"/>
              <a:t>- isto é emocional.</a:t>
            </a:r>
            <a:endParaRPr/>
          </a:p>
          <a:p>
            <a:pPr>
              <a:defRPr/>
            </a:pPr>
            <a:r>
              <a:rPr lang="pt-PT"/>
              <a:t>perceber de forma inteligente e atenta </a:t>
            </a:r>
            <a:endParaRPr/>
          </a:p>
          <a:p>
            <a:pPr marL="0" indent="0">
              <a:buNone/>
              <a:defRPr/>
            </a:pPr>
            <a:r>
              <a:rPr lang="pt-PT"/>
              <a:t>- isto é cognitivo.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735492" y="1223520"/>
            <a:ext cx="8945217" cy="80946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4400" b="1">
                <a:solidFill>
                  <a:srgbClr val="A1646A"/>
                </a:solidFill>
                <a:latin typeface="Futura LT Book"/>
              </a:rPr>
              <a:t>AGAR</a:t>
            </a:r>
            <a:endParaRPr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735491" y="808107"/>
            <a:ext cx="8945219" cy="55658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3200">
                <a:solidFill>
                  <a:srgbClr val="5E6373"/>
                </a:solidFill>
                <a:latin typeface="Futura Md BT"/>
              </a:rPr>
              <a:t>O DEUS QUE VIU</a:t>
            </a:r>
            <a:endParaRPr/>
          </a:p>
        </p:txBody>
      </p:sp>
      <p:sp>
        <p:nvSpPr>
          <p:cNvPr id="6" name="TextBox 5" hidden="0"/>
          <p:cNvSpPr txBox="1"/>
          <p:nvPr isPhoto="0" userDrawn="0"/>
        </p:nvSpPr>
        <p:spPr bwMode="auto">
          <a:xfrm>
            <a:off x="735491" y="1949427"/>
            <a:ext cx="89452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>
                <a:solidFill>
                  <a:srgbClr val="5E6373"/>
                </a:solidFill>
                <a:latin typeface="Futura Medium"/>
                <a:cs typeface="Futura Medium"/>
              </a:rPr>
              <a:t>NO DESERTO</a:t>
            </a:r>
            <a:endParaRPr/>
          </a:p>
        </p:txBody>
      </p:sp>
      <p:sp>
        <p:nvSpPr>
          <p:cNvPr id="4" name="TextBox 3" hidden="0"/>
          <p:cNvSpPr txBox="1"/>
          <p:nvPr isPhoto="0" userDrawn="0"/>
        </p:nvSpPr>
        <p:spPr bwMode="auto">
          <a:xfrm>
            <a:off x="3866316" y="2389557"/>
            <a:ext cx="2683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t-PT"/>
              <a:t>Génesis 16 e 21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PT" sz="4000" b="1">
                <a:solidFill>
                  <a:schemeClr val="bg1"/>
                </a:solidFill>
                <a:latin typeface="Futura LT Book"/>
              </a:rPr>
              <a:t>Deus vê-te</a:t>
            </a:r>
            <a:br>
              <a:rPr lang="pt-PT" sz="4000" b="1">
                <a:solidFill>
                  <a:schemeClr val="bg1"/>
                </a:solidFill>
                <a:latin typeface="Futura LT Book"/>
              </a:rPr>
            </a:br>
            <a:r>
              <a:rPr lang="pt-PT" sz="4000" b="1">
                <a:solidFill>
                  <a:schemeClr val="bg1"/>
                </a:solidFill>
                <a:latin typeface="Futura LT Book"/>
              </a:rPr>
              <a:t>no teu deserto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>
              <a:defRPr/>
            </a:pPr>
            <a:r>
              <a:rPr lang="pt-PT"/>
              <a:t>Deus vê quando nos sentimos desorientados, sem saber o que fazer, para onde ir ou a quem recorrer. </a:t>
            </a:r>
            <a:endParaRPr/>
          </a:p>
          <a:p>
            <a:pPr>
              <a:defRPr/>
            </a:pPr>
            <a:r>
              <a:rPr lang="pt-PT"/>
              <a:t>Deus vê a tua aflição quando perdes o que precisas ou o que mais amas. </a:t>
            </a:r>
            <a:endParaRPr/>
          </a:p>
          <a:p>
            <a:pPr>
              <a:defRPr/>
            </a:pPr>
            <a:r>
              <a:rPr lang="pt-PT"/>
              <a:t>Deus vê quando a tua vida está a desmoronar-se à tua volta e não vês saída. </a:t>
            </a:r>
            <a:endParaRPr/>
          </a:p>
          <a:p>
            <a:pPr>
              <a:defRPr/>
            </a:pPr>
            <a:r>
              <a:rPr lang="pt-PT"/>
              <a:t>Deus vê a tua solidão física e emocional. </a:t>
            </a:r>
            <a:endParaRPr lang="en-US"/>
          </a:p>
          <a:p>
            <a:pPr>
              <a:defRPr/>
            </a:pPr>
            <a:r>
              <a:rPr lang="pt-PT"/>
              <a:t>É então que Deus se manifesta e te dá esperança</a:t>
            </a:r>
            <a:r>
              <a:rPr lang="en-US"/>
              <a:t>.</a:t>
            </a:r>
            <a:endParaRPr/>
          </a:p>
          <a:p>
            <a:pPr>
              <a:defRPr/>
            </a:pPr>
            <a:r>
              <a:rPr lang="pt-PT"/>
              <a:t>Deus levanta-te quando o mundo te abandona</a:t>
            </a:r>
            <a:r>
              <a:rPr lang="en-US"/>
              <a:t>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en-US"/>
              <a:t>“</a:t>
            </a:r>
            <a:r>
              <a:rPr lang="pt-PT"/>
              <a:t>Porque Ele mesmo disse: </a:t>
            </a:r>
            <a:endParaRPr/>
          </a:p>
          <a:p>
            <a:pPr marL="0" indent="0" algn="ctr">
              <a:buNone/>
              <a:defRPr/>
            </a:pPr>
            <a:r>
              <a:rPr lang="pt-PT"/>
              <a:t>'Nunca te deixarei nem te desampararei'</a:t>
            </a:r>
            <a:r>
              <a:rPr lang="en-US"/>
              <a:t>.’” </a:t>
            </a:r>
            <a:endParaRPr/>
          </a:p>
          <a:p>
            <a:pPr marL="0" indent="0" algn="ctr">
              <a:buNone/>
              <a:defRPr/>
            </a:pPr>
            <a:r>
              <a:rPr lang="pt-PT" sz="2000"/>
              <a:t>Hebreus 13:5, BPT</a:t>
            </a:r>
            <a:endParaRPr/>
          </a:p>
          <a:p>
            <a:pPr marL="0" indent="0" algn="ctr">
              <a:buNone/>
              <a:defRPr/>
            </a:pPr>
            <a:r>
              <a:rPr lang="pt-PT" sz="1600" i="1"/>
              <a:t>(citando Salmos 118:6)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44945" y="591127"/>
            <a:ext cx="7656946" cy="5761327"/>
          </a:xfrm>
        </p:spPr>
        <p:txBody>
          <a:bodyPr/>
          <a:lstStyle/>
          <a:p>
            <a:pPr marL="0" indent="0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pt-PT" sz="4000">
                <a:solidFill>
                  <a:srgbClr val="A1646A"/>
                </a:solidFill>
              </a:rPr>
              <a:t>Deus Viu Agar</a:t>
            </a:r>
            <a:endParaRPr/>
          </a:p>
          <a:p>
            <a:pPr marL="0" indent="0" algn="ctr">
              <a:buNone/>
              <a:defRPr/>
            </a:pPr>
            <a:r>
              <a:rPr lang="pt-PT"/>
              <a:t>Deus era a sua força. Deus era a sua luz. Deus segurou-a nas suas mãos. Ele é o Deus que vê.</a:t>
            </a:r>
            <a:endParaRPr/>
          </a:p>
          <a:p>
            <a:pPr marL="0" indent="0" algn="ctr">
              <a:buNone/>
              <a:defRPr/>
            </a:pPr>
            <a:endParaRPr lang="en-US"/>
          </a:p>
          <a:p>
            <a:pPr marL="0" indent="0" algn="ctr">
              <a:buNone/>
              <a:defRPr/>
            </a:pPr>
            <a:r>
              <a:rPr lang="pt-PT" sz="1800">
                <a:solidFill>
                  <a:srgbClr val="5E6373"/>
                </a:solidFill>
              </a:rPr>
              <a:t>Leva este versículo a peito. É a promessa de Deus para ti.</a:t>
            </a:r>
            <a:endParaRPr/>
          </a:p>
          <a:p>
            <a:pPr marL="0" indent="0" algn="ctr">
              <a:buNone/>
              <a:defRPr/>
            </a:pPr>
            <a:r>
              <a:rPr lang="en-US"/>
              <a:t>“</a:t>
            </a:r>
            <a:r>
              <a:rPr lang="pt-PT"/>
              <a:t>Deus é o nosso refúgio e fortaleza,</a:t>
            </a:r>
            <a:endParaRPr/>
          </a:p>
          <a:p>
            <a:pPr marL="0" indent="0" algn="ctr">
              <a:buNone/>
              <a:defRPr/>
            </a:pPr>
            <a:r>
              <a:rPr lang="pt-PT"/>
              <a:t>socorro bem presente na angústia</a:t>
            </a:r>
            <a:r>
              <a:rPr lang="en-US"/>
              <a:t>.”</a:t>
            </a:r>
            <a:endParaRPr/>
          </a:p>
          <a:p>
            <a:pPr marL="0" indent="0" algn="ctr">
              <a:buNone/>
              <a:defRPr/>
            </a:pPr>
            <a:r>
              <a:rPr lang="pt-PT" sz="2000"/>
              <a:t>Salmos 46:1, BPT</a:t>
            </a:r>
            <a:endParaRPr lang="pt-P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884584" y="1211117"/>
            <a:ext cx="8607285" cy="80946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4400" b="1">
                <a:solidFill>
                  <a:srgbClr val="A1646A"/>
                </a:solidFill>
                <a:latin typeface="Futura LT Book"/>
              </a:rPr>
              <a:t>RISPA</a:t>
            </a:r>
            <a:endParaRPr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884584" y="817686"/>
            <a:ext cx="8607286" cy="61002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3200">
                <a:solidFill>
                  <a:srgbClr val="5E6373"/>
                </a:solidFill>
                <a:latin typeface="Futura Md BT"/>
              </a:rPr>
              <a:t>O DEUS QUE VIU</a:t>
            </a:r>
            <a:endParaRPr/>
          </a:p>
        </p:txBody>
      </p:sp>
      <p:sp>
        <p:nvSpPr>
          <p:cNvPr id="6" name="TextBox 5" hidden="0"/>
          <p:cNvSpPr txBox="1"/>
          <p:nvPr isPhoto="0" userDrawn="0"/>
        </p:nvSpPr>
        <p:spPr bwMode="auto">
          <a:xfrm>
            <a:off x="884584" y="1952345"/>
            <a:ext cx="86072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>
                <a:solidFill>
                  <a:srgbClr val="5E6373"/>
                </a:solidFill>
                <a:latin typeface="Futura Medium"/>
                <a:cs typeface="Futura Medium"/>
              </a:rPr>
              <a:t>NA SUA DOR</a:t>
            </a:r>
            <a:endParaRPr/>
          </a:p>
        </p:txBody>
      </p:sp>
      <p:sp>
        <p:nvSpPr>
          <p:cNvPr id="4" name="TextBox 3" hidden="0"/>
          <p:cNvSpPr txBox="1"/>
          <p:nvPr isPhoto="0" userDrawn="0"/>
        </p:nvSpPr>
        <p:spPr bwMode="auto">
          <a:xfrm>
            <a:off x="3846443" y="2414010"/>
            <a:ext cx="2683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/>
              <a:t>2 Samuel 21:10-14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6" y="197466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PT" sz="4000" b="1">
                <a:solidFill>
                  <a:schemeClr val="bg1"/>
                </a:solidFill>
                <a:latin typeface="Futura LT Book"/>
              </a:rPr>
              <a:t>Deus Vê-te</a:t>
            </a:r>
            <a:br>
              <a:rPr lang="pt-PT" sz="4000" b="1">
                <a:solidFill>
                  <a:schemeClr val="bg1"/>
                </a:solidFill>
                <a:latin typeface="Futura LT Book"/>
              </a:rPr>
            </a:br>
            <a:r>
              <a:rPr lang="pt-PT" sz="4000" b="1">
                <a:solidFill>
                  <a:schemeClr val="bg1"/>
                </a:solidFill>
                <a:latin typeface="Futura LT Book"/>
              </a:rPr>
              <a:t>na tua dor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>
              <a:defRPr/>
            </a:pPr>
            <a:r>
              <a:rPr lang="pt-PT"/>
              <a:t>Deus também vê as tuas tragédias. </a:t>
            </a:r>
            <a:endParaRPr/>
          </a:p>
          <a:p>
            <a:pPr>
              <a:defRPr/>
            </a:pPr>
            <a:r>
              <a:rPr lang="pt-PT"/>
              <a:t>Deus vê as tuas lágrimas quando a tua vida está fora de controlo.</a:t>
            </a:r>
            <a:endParaRPr/>
          </a:p>
          <a:p>
            <a:pPr>
              <a:defRPr/>
            </a:pPr>
            <a:r>
              <a:rPr lang="pt-PT"/>
              <a:t>Deus não planeia a tua dor, mas há um tempo para tudo, </a:t>
            </a:r>
            <a:r>
              <a:rPr lang="pt-PT">
                <a:solidFill>
                  <a:srgbClr val="A1646A"/>
                </a:solidFill>
              </a:rPr>
              <a:t>até para chorar </a:t>
            </a:r>
            <a:r>
              <a:rPr lang="pt-PT" sz="1800">
                <a:solidFill>
                  <a:srgbClr val="A1646A"/>
                </a:solidFill>
              </a:rPr>
              <a:t>(Eclesiastes 3:1, 4).</a:t>
            </a:r>
            <a:endParaRPr/>
          </a:p>
          <a:p>
            <a:pPr>
              <a:defRPr/>
            </a:pPr>
            <a:r>
              <a:rPr lang="en-US"/>
              <a:t>Ele </a:t>
            </a:r>
            <a:r>
              <a:rPr lang="pt-PT"/>
              <a:t>usa </a:t>
            </a:r>
            <a:r>
              <a:rPr lang="en-US">
                <a:solidFill>
                  <a:srgbClr val="A1646A"/>
                </a:solidFill>
              </a:rPr>
              <a:t>“</a:t>
            </a:r>
            <a:r>
              <a:rPr lang="pt-PT">
                <a:solidFill>
                  <a:srgbClr val="A1646A"/>
                </a:solidFill>
              </a:rPr>
              <a:t>todas as coisas [para] cooperar para o bem</a:t>
            </a:r>
            <a:r>
              <a:rPr lang="en-US">
                <a:solidFill>
                  <a:srgbClr val="A1646A"/>
                </a:solidFill>
              </a:rPr>
              <a:t>...” </a:t>
            </a:r>
            <a:r>
              <a:rPr lang="en-US" sz="1800">
                <a:solidFill>
                  <a:srgbClr val="A1646A"/>
                </a:solidFill>
              </a:rPr>
              <a:t>(Romanos 8:28).</a:t>
            </a:r>
            <a:endParaRPr/>
          </a:p>
          <a:p>
            <a:pPr>
              <a:defRPr/>
            </a:pPr>
            <a:r>
              <a:rPr lang="pt-PT"/>
              <a:t>Ele transforma a tua dor numa bênção.</a:t>
            </a:r>
            <a:endParaRPr/>
          </a:p>
          <a:p>
            <a:pPr>
              <a:defRPr/>
            </a:pPr>
            <a:r>
              <a:rPr lang="pt-PT"/>
              <a:t>Ele dar-te-á força na tua dor porque—  </a:t>
            </a:r>
            <a:endParaRPr/>
          </a:p>
          <a:p>
            <a:pPr>
              <a:defRPr/>
            </a:pPr>
            <a:r>
              <a:rPr lang="pt-PT"/>
              <a:t>Ele vê a tua necessidade e restaura-te.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44945" y="591127"/>
            <a:ext cx="7656946" cy="5761327"/>
          </a:xfrm>
        </p:spPr>
        <p:txBody>
          <a:bodyPr/>
          <a:lstStyle/>
          <a:p>
            <a:pPr marL="0" indent="0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pt-PT" sz="4000">
                <a:solidFill>
                  <a:srgbClr val="A1646A"/>
                </a:solidFill>
              </a:rPr>
              <a:t>Deus viu Rispa</a:t>
            </a:r>
            <a:endParaRPr/>
          </a:p>
          <a:p>
            <a:pPr marL="0" indent="0" algn="ctr">
              <a:buNone/>
              <a:defRPr/>
            </a:pPr>
            <a:r>
              <a:rPr lang="pt-PT"/>
              <a:t>Deus era a sua força. Deus era a sua luz. Deus segurou-a nas Suas mãos. Ele é o Deus que vê.</a:t>
            </a:r>
            <a:endParaRPr/>
          </a:p>
          <a:p>
            <a:pPr marL="0" indent="0" algn="ctr">
              <a:buNone/>
              <a:defRPr/>
            </a:pPr>
            <a:endParaRPr lang="en-US"/>
          </a:p>
          <a:p>
            <a:pPr marL="0" indent="0" algn="ctr">
              <a:buNone/>
              <a:defRPr/>
            </a:pPr>
            <a:r>
              <a:rPr lang="pt-PT" sz="1800">
                <a:solidFill>
                  <a:srgbClr val="5E6373"/>
                </a:solidFill>
              </a:rPr>
              <a:t>Leva este versículo a peito. É a promessa de Deus para ti. </a:t>
            </a:r>
            <a:endParaRPr lang="en-US" sz="1800">
              <a:solidFill>
                <a:srgbClr val="5E6373"/>
              </a:solidFill>
            </a:endParaRPr>
          </a:p>
          <a:p>
            <a:pPr marL="0" indent="0" algn="ctr">
              <a:buNone/>
              <a:defRPr/>
            </a:pPr>
            <a:r>
              <a:rPr lang="en-US"/>
              <a:t>“</a:t>
            </a:r>
            <a:r>
              <a:rPr lang="pt-PT"/>
              <a:t>Perto está o Senhor dos que têm o coração quebrantado, </a:t>
            </a:r>
            <a:endParaRPr/>
          </a:p>
          <a:p>
            <a:pPr marL="0" indent="0" algn="ctr">
              <a:buNone/>
              <a:defRPr/>
            </a:pPr>
            <a:r>
              <a:rPr lang="pt-PT"/>
              <a:t>E salva os que têm espírito contrito</a:t>
            </a:r>
            <a:r>
              <a:rPr lang="en-US"/>
              <a:t>.”</a:t>
            </a:r>
            <a:endParaRPr/>
          </a:p>
          <a:p>
            <a:pPr marL="0" indent="0" algn="ctr">
              <a:buNone/>
              <a:defRPr/>
            </a:pPr>
            <a:r>
              <a:rPr lang="pt-PT" sz="2000"/>
              <a:t>Salmos 34:18, BPT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ONLYOFFICE/7.1.1.23</Application>
  <DocSecurity>0</DocSecurity>
  <PresentationFormat>Ecrã Panorâmico</PresentationFormat>
  <Paragraphs>0</Paragraphs>
  <Slides>18</Slides>
  <Notes>18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subject/>
  <dc:creator>Erika Miike</dc:creator>
  <cp:keywords/>
  <dc:description/>
  <dc:identifier/>
  <dc:language/>
  <cp:lastModifiedBy>Anonymous</cp:lastModifiedBy>
  <cp:revision>11</cp:revision>
  <dcterms:created xsi:type="dcterms:W3CDTF">2023-02-14T12:16:54Z</dcterms:created>
  <dcterms:modified xsi:type="dcterms:W3CDTF">2024-02-21T18:43:18Z</dcterms:modified>
  <cp:category/>
  <cp:contentStatus/>
  <cp:version/>
</cp:coreProperties>
</file>